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4" r:id="rId6"/>
    <p:sldId id="257" r:id="rId7"/>
    <p:sldId id="263" r:id="rId8"/>
    <p:sldId id="262" r:id="rId9"/>
    <p:sldId id="258" r:id="rId10"/>
    <p:sldId id="259" r:id="rId11"/>
    <p:sldId id="2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22" d="100"/>
          <a:sy n="122" d="100"/>
        </p:scale>
        <p:origin x="232"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9D03-4C2C-4EA5-A614-3B43B8A598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F9DF01-4FDA-4423-9EE6-033C92E8A7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329826-2DBA-4DA3-ADE0-40A628FA28EC}"/>
              </a:ext>
            </a:extLst>
          </p:cNvPr>
          <p:cNvSpPr>
            <a:spLocks noGrp="1"/>
          </p:cNvSpPr>
          <p:nvPr>
            <p:ph type="dt" sz="half" idx="10"/>
          </p:nvPr>
        </p:nvSpPr>
        <p:spPr/>
        <p:txBody>
          <a:bodyPr/>
          <a:lstStyle/>
          <a:p>
            <a:fld id="{A787C2AF-E8AC-4EF1-9A97-8EFC8F111897}" type="datetimeFigureOut">
              <a:rPr lang="en-US" smtClean="0"/>
              <a:t>11/13/24</a:t>
            </a:fld>
            <a:endParaRPr lang="en-US"/>
          </a:p>
        </p:txBody>
      </p:sp>
      <p:sp>
        <p:nvSpPr>
          <p:cNvPr id="5" name="Footer Placeholder 4">
            <a:extLst>
              <a:ext uri="{FF2B5EF4-FFF2-40B4-BE49-F238E27FC236}">
                <a16:creationId xmlns:a16="http://schemas.microsoft.com/office/drawing/2014/main" id="{C979A78E-052C-4F2B-A363-7B3CE2C21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36C297-3B0F-4588-9525-3807FD3C8FFF}"/>
              </a:ext>
            </a:extLst>
          </p:cNvPr>
          <p:cNvSpPr>
            <a:spLocks noGrp="1"/>
          </p:cNvSpPr>
          <p:nvPr>
            <p:ph type="sldNum" sz="quarter" idx="12"/>
          </p:nvPr>
        </p:nvSpPr>
        <p:spPr/>
        <p:txBody>
          <a:bodyPr/>
          <a:lstStyle/>
          <a:p>
            <a:fld id="{7EC8AF2A-7567-4AB6-9EA0-59B86DF82A47}" type="slidenum">
              <a:rPr lang="en-US" smtClean="0"/>
              <a:t>‹#›</a:t>
            </a:fld>
            <a:endParaRPr lang="en-US"/>
          </a:p>
        </p:txBody>
      </p:sp>
    </p:spTree>
    <p:extLst>
      <p:ext uri="{BB962C8B-B14F-4D97-AF65-F5344CB8AC3E}">
        <p14:creationId xmlns:p14="http://schemas.microsoft.com/office/powerpoint/2010/main" val="1873201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CFC5A-536E-4413-ACF4-21ED1F1C8C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804B68-AAF2-45A4-B50C-7F3697C1CFE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068978-EFE2-4907-B4E4-9D52473C9973}"/>
              </a:ext>
            </a:extLst>
          </p:cNvPr>
          <p:cNvSpPr>
            <a:spLocks noGrp="1"/>
          </p:cNvSpPr>
          <p:nvPr>
            <p:ph type="dt" sz="half" idx="10"/>
          </p:nvPr>
        </p:nvSpPr>
        <p:spPr/>
        <p:txBody>
          <a:bodyPr/>
          <a:lstStyle/>
          <a:p>
            <a:fld id="{A787C2AF-E8AC-4EF1-9A97-8EFC8F111897}" type="datetimeFigureOut">
              <a:rPr lang="en-US" smtClean="0"/>
              <a:t>11/13/24</a:t>
            </a:fld>
            <a:endParaRPr lang="en-US"/>
          </a:p>
        </p:txBody>
      </p:sp>
      <p:sp>
        <p:nvSpPr>
          <p:cNvPr id="5" name="Footer Placeholder 4">
            <a:extLst>
              <a:ext uri="{FF2B5EF4-FFF2-40B4-BE49-F238E27FC236}">
                <a16:creationId xmlns:a16="http://schemas.microsoft.com/office/drawing/2014/main" id="{6E3E5DD8-EA70-4F71-8DE2-9A317E541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52296-C7B4-4C59-8CDA-5F667FCCCCC4}"/>
              </a:ext>
            </a:extLst>
          </p:cNvPr>
          <p:cNvSpPr>
            <a:spLocks noGrp="1"/>
          </p:cNvSpPr>
          <p:nvPr>
            <p:ph type="sldNum" sz="quarter" idx="12"/>
          </p:nvPr>
        </p:nvSpPr>
        <p:spPr/>
        <p:txBody>
          <a:bodyPr/>
          <a:lstStyle/>
          <a:p>
            <a:fld id="{7EC8AF2A-7567-4AB6-9EA0-59B86DF82A47}" type="slidenum">
              <a:rPr lang="en-US" smtClean="0"/>
              <a:t>‹#›</a:t>
            </a:fld>
            <a:endParaRPr lang="en-US"/>
          </a:p>
        </p:txBody>
      </p:sp>
    </p:spTree>
    <p:extLst>
      <p:ext uri="{BB962C8B-B14F-4D97-AF65-F5344CB8AC3E}">
        <p14:creationId xmlns:p14="http://schemas.microsoft.com/office/powerpoint/2010/main" val="1184096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EB2CC2-7D0A-41FE-AFB6-F4090982177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DAEBB6-CE07-4DD4-9739-AEB6546C2F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82451-4E55-4BA5-8761-BB2DF732D99A}"/>
              </a:ext>
            </a:extLst>
          </p:cNvPr>
          <p:cNvSpPr>
            <a:spLocks noGrp="1"/>
          </p:cNvSpPr>
          <p:nvPr>
            <p:ph type="dt" sz="half" idx="10"/>
          </p:nvPr>
        </p:nvSpPr>
        <p:spPr/>
        <p:txBody>
          <a:bodyPr/>
          <a:lstStyle/>
          <a:p>
            <a:fld id="{A787C2AF-E8AC-4EF1-9A97-8EFC8F111897}" type="datetimeFigureOut">
              <a:rPr lang="en-US" smtClean="0"/>
              <a:t>11/13/24</a:t>
            </a:fld>
            <a:endParaRPr lang="en-US"/>
          </a:p>
        </p:txBody>
      </p:sp>
      <p:sp>
        <p:nvSpPr>
          <p:cNvPr id="5" name="Footer Placeholder 4">
            <a:extLst>
              <a:ext uri="{FF2B5EF4-FFF2-40B4-BE49-F238E27FC236}">
                <a16:creationId xmlns:a16="http://schemas.microsoft.com/office/drawing/2014/main" id="{4B639FDA-F6CD-44F3-A3A6-FAA4C7084C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BDA185-7024-4CBA-B5AE-8BA4CF6621FE}"/>
              </a:ext>
            </a:extLst>
          </p:cNvPr>
          <p:cNvSpPr>
            <a:spLocks noGrp="1"/>
          </p:cNvSpPr>
          <p:nvPr>
            <p:ph type="sldNum" sz="quarter" idx="12"/>
          </p:nvPr>
        </p:nvSpPr>
        <p:spPr/>
        <p:txBody>
          <a:bodyPr/>
          <a:lstStyle/>
          <a:p>
            <a:fld id="{7EC8AF2A-7567-4AB6-9EA0-59B86DF82A47}" type="slidenum">
              <a:rPr lang="en-US" smtClean="0"/>
              <a:t>‹#›</a:t>
            </a:fld>
            <a:endParaRPr lang="en-US"/>
          </a:p>
        </p:txBody>
      </p:sp>
    </p:spTree>
    <p:extLst>
      <p:ext uri="{BB962C8B-B14F-4D97-AF65-F5344CB8AC3E}">
        <p14:creationId xmlns:p14="http://schemas.microsoft.com/office/powerpoint/2010/main" val="2610799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ED4C5-F20D-4AEC-B13D-1A315DAC8D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56473E-5EB6-47E3-AA33-0840E8A00D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E02D48-3096-48E3-B813-97A3D18E37C0}"/>
              </a:ext>
            </a:extLst>
          </p:cNvPr>
          <p:cNvSpPr>
            <a:spLocks noGrp="1"/>
          </p:cNvSpPr>
          <p:nvPr>
            <p:ph type="dt" sz="half" idx="10"/>
          </p:nvPr>
        </p:nvSpPr>
        <p:spPr/>
        <p:txBody>
          <a:bodyPr/>
          <a:lstStyle/>
          <a:p>
            <a:fld id="{A787C2AF-E8AC-4EF1-9A97-8EFC8F111897}" type="datetimeFigureOut">
              <a:rPr lang="en-US" smtClean="0"/>
              <a:t>11/13/24</a:t>
            </a:fld>
            <a:endParaRPr lang="en-US"/>
          </a:p>
        </p:txBody>
      </p:sp>
      <p:sp>
        <p:nvSpPr>
          <p:cNvPr id="5" name="Footer Placeholder 4">
            <a:extLst>
              <a:ext uri="{FF2B5EF4-FFF2-40B4-BE49-F238E27FC236}">
                <a16:creationId xmlns:a16="http://schemas.microsoft.com/office/drawing/2014/main" id="{969A736E-BD6D-428D-AFF9-60C8856351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DA197-C5DB-49D6-BF7B-815025AECC9E}"/>
              </a:ext>
            </a:extLst>
          </p:cNvPr>
          <p:cNvSpPr>
            <a:spLocks noGrp="1"/>
          </p:cNvSpPr>
          <p:nvPr>
            <p:ph type="sldNum" sz="quarter" idx="12"/>
          </p:nvPr>
        </p:nvSpPr>
        <p:spPr/>
        <p:txBody>
          <a:bodyPr/>
          <a:lstStyle/>
          <a:p>
            <a:fld id="{7EC8AF2A-7567-4AB6-9EA0-59B86DF82A47}" type="slidenum">
              <a:rPr lang="en-US" smtClean="0"/>
              <a:t>‹#›</a:t>
            </a:fld>
            <a:endParaRPr lang="en-US"/>
          </a:p>
        </p:txBody>
      </p:sp>
    </p:spTree>
    <p:extLst>
      <p:ext uri="{BB962C8B-B14F-4D97-AF65-F5344CB8AC3E}">
        <p14:creationId xmlns:p14="http://schemas.microsoft.com/office/powerpoint/2010/main" val="3266484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1278E-47BA-4072-9052-D287882371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8A6568-82E0-4290-A3A9-5D0C56BB55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D744F78-BE13-4EAB-BFAD-8B59469290D0}"/>
              </a:ext>
            </a:extLst>
          </p:cNvPr>
          <p:cNvSpPr>
            <a:spLocks noGrp="1"/>
          </p:cNvSpPr>
          <p:nvPr>
            <p:ph type="dt" sz="half" idx="10"/>
          </p:nvPr>
        </p:nvSpPr>
        <p:spPr/>
        <p:txBody>
          <a:bodyPr/>
          <a:lstStyle/>
          <a:p>
            <a:fld id="{A787C2AF-E8AC-4EF1-9A97-8EFC8F111897}" type="datetimeFigureOut">
              <a:rPr lang="en-US" smtClean="0"/>
              <a:t>11/13/24</a:t>
            </a:fld>
            <a:endParaRPr lang="en-US"/>
          </a:p>
        </p:txBody>
      </p:sp>
      <p:sp>
        <p:nvSpPr>
          <p:cNvPr id="5" name="Footer Placeholder 4">
            <a:extLst>
              <a:ext uri="{FF2B5EF4-FFF2-40B4-BE49-F238E27FC236}">
                <a16:creationId xmlns:a16="http://schemas.microsoft.com/office/drawing/2014/main" id="{092A2618-B3DF-4EF9-A507-9B20B3FF18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2F281D-E337-471B-8B46-8D924442C4DC}"/>
              </a:ext>
            </a:extLst>
          </p:cNvPr>
          <p:cNvSpPr>
            <a:spLocks noGrp="1"/>
          </p:cNvSpPr>
          <p:nvPr>
            <p:ph type="sldNum" sz="quarter" idx="12"/>
          </p:nvPr>
        </p:nvSpPr>
        <p:spPr/>
        <p:txBody>
          <a:bodyPr/>
          <a:lstStyle/>
          <a:p>
            <a:fld id="{7EC8AF2A-7567-4AB6-9EA0-59B86DF82A47}" type="slidenum">
              <a:rPr lang="en-US" smtClean="0"/>
              <a:t>‹#›</a:t>
            </a:fld>
            <a:endParaRPr lang="en-US"/>
          </a:p>
        </p:txBody>
      </p:sp>
    </p:spTree>
    <p:extLst>
      <p:ext uri="{BB962C8B-B14F-4D97-AF65-F5344CB8AC3E}">
        <p14:creationId xmlns:p14="http://schemas.microsoft.com/office/powerpoint/2010/main" val="469571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F520A-E463-40B3-94AB-37F6052E87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E54EF3-B1EC-4F0D-869A-3621383EC5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36ABC-71F5-4A86-8D3A-D3593B31818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E7F0EA-548E-4855-8DE4-C12FA2104145}"/>
              </a:ext>
            </a:extLst>
          </p:cNvPr>
          <p:cNvSpPr>
            <a:spLocks noGrp="1"/>
          </p:cNvSpPr>
          <p:nvPr>
            <p:ph type="dt" sz="half" idx="10"/>
          </p:nvPr>
        </p:nvSpPr>
        <p:spPr/>
        <p:txBody>
          <a:bodyPr/>
          <a:lstStyle/>
          <a:p>
            <a:fld id="{A787C2AF-E8AC-4EF1-9A97-8EFC8F111897}" type="datetimeFigureOut">
              <a:rPr lang="en-US" smtClean="0"/>
              <a:t>11/13/24</a:t>
            </a:fld>
            <a:endParaRPr lang="en-US"/>
          </a:p>
        </p:txBody>
      </p:sp>
      <p:sp>
        <p:nvSpPr>
          <p:cNvPr id="6" name="Footer Placeholder 5">
            <a:extLst>
              <a:ext uri="{FF2B5EF4-FFF2-40B4-BE49-F238E27FC236}">
                <a16:creationId xmlns:a16="http://schemas.microsoft.com/office/drawing/2014/main" id="{BCB02DC3-8350-4964-AF19-70B546AFEA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6F3008-7BE0-46E2-B855-106537EAF0E8}"/>
              </a:ext>
            </a:extLst>
          </p:cNvPr>
          <p:cNvSpPr>
            <a:spLocks noGrp="1"/>
          </p:cNvSpPr>
          <p:nvPr>
            <p:ph type="sldNum" sz="quarter" idx="12"/>
          </p:nvPr>
        </p:nvSpPr>
        <p:spPr/>
        <p:txBody>
          <a:bodyPr/>
          <a:lstStyle/>
          <a:p>
            <a:fld id="{7EC8AF2A-7567-4AB6-9EA0-59B86DF82A47}" type="slidenum">
              <a:rPr lang="en-US" smtClean="0"/>
              <a:t>‹#›</a:t>
            </a:fld>
            <a:endParaRPr lang="en-US"/>
          </a:p>
        </p:txBody>
      </p:sp>
    </p:spTree>
    <p:extLst>
      <p:ext uri="{BB962C8B-B14F-4D97-AF65-F5344CB8AC3E}">
        <p14:creationId xmlns:p14="http://schemas.microsoft.com/office/powerpoint/2010/main" val="70774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4EE2-1E38-4670-9772-61053D0CDF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481CF9-EF52-4197-B4DC-1D937E821E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F89052-9BAB-4DBE-8B46-21D65403DC4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E4757E-E240-45A5-B8D2-2285FE3203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35AFE2E-35E5-462C-9E0B-5592695A3A1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BE9F81-C6C5-4F20-8ED8-32FA23B62F2B}"/>
              </a:ext>
            </a:extLst>
          </p:cNvPr>
          <p:cNvSpPr>
            <a:spLocks noGrp="1"/>
          </p:cNvSpPr>
          <p:nvPr>
            <p:ph type="dt" sz="half" idx="10"/>
          </p:nvPr>
        </p:nvSpPr>
        <p:spPr/>
        <p:txBody>
          <a:bodyPr/>
          <a:lstStyle/>
          <a:p>
            <a:fld id="{A787C2AF-E8AC-4EF1-9A97-8EFC8F111897}" type="datetimeFigureOut">
              <a:rPr lang="en-US" smtClean="0"/>
              <a:t>11/13/24</a:t>
            </a:fld>
            <a:endParaRPr lang="en-US"/>
          </a:p>
        </p:txBody>
      </p:sp>
      <p:sp>
        <p:nvSpPr>
          <p:cNvPr id="8" name="Footer Placeholder 7">
            <a:extLst>
              <a:ext uri="{FF2B5EF4-FFF2-40B4-BE49-F238E27FC236}">
                <a16:creationId xmlns:a16="http://schemas.microsoft.com/office/drawing/2014/main" id="{482E03C2-2819-4108-990D-BA4CF435831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EB1DBD-9070-49D2-A6C5-561472145E65}"/>
              </a:ext>
            </a:extLst>
          </p:cNvPr>
          <p:cNvSpPr>
            <a:spLocks noGrp="1"/>
          </p:cNvSpPr>
          <p:nvPr>
            <p:ph type="sldNum" sz="quarter" idx="12"/>
          </p:nvPr>
        </p:nvSpPr>
        <p:spPr/>
        <p:txBody>
          <a:bodyPr/>
          <a:lstStyle/>
          <a:p>
            <a:fld id="{7EC8AF2A-7567-4AB6-9EA0-59B86DF82A47}" type="slidenum">
              <a:rPr lang="en-US" smtClean="0"/>
              <a:t>‹#›</a:t>
            </a:fld>
            <a:endParaRPr lang="en-US"/>
          </a:p>
        </p:txBody>
      </p:sp>
    </p:spTree>
    <p:extLst>
      <p:ext uri="{BB962C8B-B14F-4D97-AF65-F5344CB8AC3E}">
        <p14:creationId xmlns:p14="http://schemas.microsoft.com/office/powerpoint/2010/main" val="2261853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E872-88BF-44D5-AF8A-8A9B89E7CE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227E870-4B26-4579-8FB3-1955CC53BB70}"/>
              </a:ext>
            </a:extLst>
          </p:cNvPr>
          <p:cNvSpPr>
            <a:spLocks noGrp="1"/>
          </p:cNvSpPr>
          <p:nvPr>
            <p:ph type="dt" sz="half" idx="10"/>
          </p:nvPr>
        </p:nvSpPr>
        <p:spPr/>
        <p:txBody>
          <a:bodyPr/>
          <a:lstStyle/>
          <a:p>
            <a:fld id="{A787C2AF-E8AC-4EF1-9A97-8EFC8F111897}" type="datetimeFigureOut">
              <a:rPr lang="en-US" smtClean="0"/>
              <a:t>11/13/24</a:t>
            </a:fld>
            <a:endParaRPr lang="en-US"/>
          </a:p>
        </p:txBody>
      </p:sp>
      <p:sp>
        <p:nvSpPr>
          <p:cNvPr id="4" name="Footer Placeholder 3">
            <a:extLst>
              <a:ext uri="{FF2B5EF4-FFF2-40B4-BE49-F238E27FC236}">
                <a16:creationId xmlns:a16="http://schemas.microsoft.com/office/drawing/2014/main" id="{F46E4AE2-628C-4698-B00A-1A9B8088B2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1B1B51-7DE6-47CB-A606-C994B109753B}"/>
              </a:ext>
            </a:extLst>
          </p:cNvPr>
          <p:cNvSpPr>
            <a:spLocks noGrp="1"/>
          </p:cNvSpPr>
          <p:nvPr>
            <p:ph type="sldNum" sz="quarter" idx="12"/>
          </p:nvPr>
        </p:nvSpPr>
        <p:spPr/>
        <p:txBody>
          <a:bodyPr/>
          <a:lstStyle/>
          <a:p>
            <a:fld id="{7EC8AF2A-7567-4AB6-9EA0-59B86DF82A47}" type="slidenum">
              <a:rPr lang="en-US" smtClean="0"/>
              <a:t>‹#›</a:t>
            </a:fld>
            <a:endParaRPr lang="en-US"/>
          </a:p>
        </p:txBody>
      </p:sp>
    </p:spTree>
    <p:extLst>
      <p:ext uri="{BB962C8B-B14F-4D97-AF65-F5344CB8AC3E}">
        <p14:creationId xmlns:p14="http://schemas.microsoft.com/office/powerpoint/2010/main" val="3379134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DD6DA8-DCD1-4002-BE94-B01F5729B0D9}"/>
              </a:ext>
            </a:extLst>
          </p:cNvPr>
          <p:cNvSpPr>
            <a:spLocks noGrp="1"/>
          </p:cNvSpPr>
          <p:nvPr>
            <p:ph type="dt" sz="half" idx="10"/>
          </p:nvPr>
        </p:nvSpPr>
        <p:spPr/>
        <p:txBody>
          <a:bodyPr/>
          <a:lstStyle/>
          <a:p>
            <a:fld id="{A787C2AF-E8AC-4EF1-9A97-8EFC8F111897}" type="datetimeFigureOut">
              <a:rPr lang="en-US" smtClean="0"/>
              <a:t>11/13/24</a:t>
            </a:fld>
            <a:endParaRPr lang="en-US"/>
          </a:p>
        </p:txBody>
      </p:sp>
      <p:sp>
        <p:nvSpPr>
          <p:cNvPr id="3" name="Footer Placeholder 2">
            <a:extLst>
              <a:ext uri="{FF2B5EF4-FFF2-40B4-BE49-F238E27FC236}">
                <a16:creationId xmlns:a16="http://schemas.microsoft.com/office/drawing/2014/main" id="{4DC98273-BFDC-4207-9153-B50983E12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03583-CC81-4BB9-9347-95B5D5069EC4}"/>
              </a:ext>
            </a:extLst>
          </p:cNvPr>
          <p:cNvSpPr>
            <a:spLocks noGrp="1"/>
          </p:cNvSpPr>
          <p:nvPr>
            <p:ph type="sldNum" sz="quarter" idx="12"/>
          </p:nvPr>
        </p:nvSpPr>
        <p:spPr/>
        <p:txBody>
          <a:bodyPr/>
          <a:lstStyle/>
          <a:p>
            <a:fld id="{7EC8AF2A-7567-4AB6-9EA0-59B86DF82A47}" type="slidenum">
              <a:rPr lang="en-US" smtClean="0"/>
              <a:t>‹#›</a:t>
            </a:fld>
            <a:endParaRPr lang="en-US"/>
          </a:p>
        </p:txBody>
      </p:sp>
    </p:spTree>
    <p:extLst>
      <p:ext uri="{BB962C8B-B14F-4D97-AF65-F5344CB8AC3E}">
        <p14:creationId xmlns:p14="http://schemas.microsoft.com/office/powerpoint/2010/main" val="317922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601A-BF12-43F9-A915-E8B1E6204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5B3EF6B-EC0B-472E-8FF1-F9866448A1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E36ECC-EB97-46B8-A12E-AA433E087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4E880F-90E5-4737-8AA9-63153C51DCAB}"/>
              </a:ext>
            </a:extLst>
          </p:cNvPr>
          <p:cNvSpPr>
            <a:spLocks noGrp="1"/>
          </p:cNvSpPr>
          <p:nvPr>
            <p:ph type="dt" sz="half" idx="10"/>
          </p:nvPr>
        </p:nvSpPr>
        <p:spPr/>
        <p:txBody>
          <a:bodyPr/>
          <a:lstStyle/>
          <a:p>
            <a:fld id="{A787C2AF-E8AC-4EF1-9A97-8EFC8F111897}" type="datetimeFigureOut">
              <a:rPr lang="en-US" smtClean="0"/>
              <a:t>11/13/24</a:t>
            </a:fld>
            <a:endParaRPr lang="en-US"/>
          </a:p>
        </p:txBody>
      </p:sp>
      <p:sp>
        <p:nvSpPr>
          <p:cNvPr id="6" name="Footer Placeholder 5">
            <a:extLst>
              <a:ext uri="{FF2B5EF4-FFF2-40B4-BE49-F238E27FC236}">
                <a16:creationId xmlns:a16="http://schemas.microsoft.com/office/drawing/2014/main" id="{2792062C-A823-4772-B1A6-CFAA11875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F8ED5-E579-4807-A06E-657AB4ABF40D}"/>
              </a:ext>
            </a:extLst>
          </p:cNvPr>
          <p:cNvSpPr>
            <a:spLocks noGrp="1"/>
          </p:cNvSpPr>
          <p:nvPr>
            <p:ph type="sldNum" sz="quarter" idx="12"/>
          </p:nvPr>
        </p:nvSpPr>
        <p:spPr/>
        <p:txBody>
          <a:bodyPr/>
          <a:lstStyle/>
          <a:p>
            <a:fld id="{7EC8AF2A-7567-4AB6-9EA0-59B86DF82A47}" type="slidenum">
              <a:rPr lang="en-US" smtClean="0"/>
              <a:t>‹#›</a:t>
            </a:fld>
            <a:endParaRPr lang="en-US"/>
          </a:p>
        </p:txBody>
      </p:sp>
    </p:spTree>
    <p:extLst>
      <p:ext uri="{BB962C8B-B14F-4D97-AF65-F5344CB8AC3E}">
        <p14:creationId xmlns:p14="http://schemas.microsoft.com/office/powerpoint/2010/main" val="3429679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F07D2-465E-443D-96CC-9AE233D382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0B8444-9A80-40CB-9379-743A9B4C02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859965-8E03-4DE7-8C75-638DE452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A860D5-FEC2-463F-9A90-8C6709D0717A}"/>
              </a:ext>
            </a:extLst>
          </p:cNvPr>
          <p:cNvSpPr>
            <a:spLocks noGrp="1"/>
          </p:cNvSpPr>
          <p:nvPr>
            <p:ph type="dt" sz="half" idx="10"/>
          </p:nvPr>
        </p:nvSpPr>
        <p:spPr/>
        <p:txBody>
          <a:bodyPr/>
          <a:lstStyle/>
          <a:p>
            <a:fld id="{A787C2AF-E8AC-4EF1-9A97-8EFC8F111897}" type="datetimeFigureOut">
              <a:rPr lang="en-US" smtClean="0"/>
              <a:t>11/13/24</a:t>
            </a:fld>
            <a:endParaRPr lang="en-US"/>
          </a:p>
        </p:txBody>
      </p:sp>
      <p:sp>
        <p:nvSpPr>
          <p:cNvPr id="6" name="Footer Placeholder 5">
            <a:extLst>
              <a:ext uri="{FF2B5EF4-FFF2-40B4-BE49-F238E27FC236}">
                <a16:creationId xmlns:a16="http://schemas.microsoft.com/office/drawing/2014/main" id="{189C6951-1EAB-476C-B29B-48301206AF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90B08A-C9B0-47B1-B2A0-9E60313262D2}"/>
              </a:ext>
            </a:extLst>
          </p:cNvPr>
          <p:cNvSpPr>
            <a:spLocks noGrp="1"/>
          </p:cNvSpPr>
          <p:nvPr>
            <p:ph type="sldNum" sz="quarter" idx="12"/>
          </p:nvPr>
        </p:nvSpPr>
        <p:spPr/>
        <p:txBody>
          <a:bodyPr/>
          <a:lstStyle/>
          <a:p>
            <a:fld id="{7EC8AF2A-7567-4AB6-9EA0-59B86DF82A47}" type="slidenum">
              <a:rPr lang="en-US" smtClean="0"/>
              <a:t>‹#›</a:t>
            </a:fld>
            <a:endParaRPr lang="en-US"/>
          </a:p>
        </p:txBody>
      </p:sp>
    </p:spTree>
    <p:extLst>
      <p:ext uri="{BB962C8B-B14F-4D97-AF65-F5344CB8AC3E}">
        <p14:creationId xmlns:p14="http://schemas.microsoft.com/office/powerpoint/2010/main" val="1617255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1B3F1-2031-40E1-956E-1A728BE4F0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9F223B-DAE6-4E8D-A306-0AECF41635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C3C90-09D6-4B9D-8914-68AC8B8BD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87C2AF-E8AC-4EF1-9A97-8EFC8F111897}" type="datetimeFigureOut">
              <a:rPr lang="en-US" smtClean="0"/>
              <a:t>11/13/24</a:t>
            </a:fld>
            <a:endParaRPr lang="en-US"/>
          </a:p>
        </p:txBody>
      </p:sp>
      <p:sp>
        <p:nvSpPr>
          <p:cNvPr id="5" name="Footer Placeholder 4">
            <a:extLst>
              <a:ext uri="{FF2B5EF4-FFF2-40B4-BE49-F238E27FC236}">
                <a16:creationId xmlns:a16="http://schemas.microsoft.com/office/drawing/2014/main" id="{C8886450-A01A-4707-9DDC-7B47781661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E8E408-5D90-4FAE-825D-1A61F808C6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AF2A-7567-4AB6-9EA0-59B86DF82A47}" type="slidenum">
              <a:rPr lang="en-US" smtClean="0"/>
              <a:t>‹#›</a:t>
            </a:fld>
            <a:endParaRPr lang="en-US"/>
          </a:p>
        </p:txBody>
      </p:sp>
    </p:spTree>
    <p:extLst>
      <p:ext uri="{BB962C8B-B14F-4D97-AF65-F5344CB8AC3E}">
        <p14:creationId xmlns:p14="http://schemas.microsoft.com/office/powerpoint/2010/main" val="356775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americanindian.si.edu/exhibitions/horsenation/index.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8FNYWcPpN6c"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FC15D7-340A-4A7D-A5DA-4927A6E0CE9D}"/>
              </a:ext>
            </a:extLst>
          </p:cNvPr>
          <p:cNvPicPr>
            <a:picLocks noChangeAspect="1"/>
          </p:cNvPicPr>
          <p:nvPr/>
        </p:nvPicPr>
        <p:blipFill rotWithShape="1">
          <a:blip r:embed="rId2">
            <a:alphaModFix amt="50000"/>
          </a:blip>
          <a:srcRect b="19643"/>
          <a:stretch/>
        </p:blipFill>
        <p:spPr>
          <a:xfrm>
            <a:off x="-20" y="1"/>
            <a:ext cx="12191980" cy="6857999"/>
          </a:xfrm>
          <a:prstGeom prst="rect">
            <a:avLst/>
          </a:prstGeom>
        </p:spPr>
      </p:pic>
      <p:sp>
        <p:nvSpPr>
          <p:cNvPr id="2" name="Title 1">
            <a:extLst>
              <a:ext uri="{FF2B5EF4-FFF2-40B4-BE49-F238E27FC236}">
                <a16:creationId xmlns:a16="http://schemas.microsoft.com/office/drawing/2014/main" id="{3C97FB4E-A8C3-4056-94FE-3233A043632D}"/>
              </a:ext>
            </a:extLst>
          </p:cNvPr>
          <p:cNvSpPr>
            <a:spLocks noGrp="1"/>
          </p:cNvSpPr>
          <p:nvPr>
            <p:ph type="ctrTitle"/>
          </p:nvPr>
        </p:nvSpPr>
        <p:spPr>
          <a:xfrm>
            <a:off x="0" y="4934945"/>
            <a:ext cx="12191980" cy="2900518"/>
          </a:xfrm>
        </p:spPr>
        <p:txBody>
          <a:bodyPr>
            <a:normAutofit fontScale="90000"/>
          </a:bodyPr>
          <a:lstStyle/>
          <a:p>
            <a:r>
              <a:rPr lang="en-US" sz="15300" b="1" dirty="0">
                <a:solidFill>
                  <a:srgbClr val="FFFFFF"/>
                </a:solidFill>
                <a:latin typeface="Playbill" panose="040506030A0602020202" pitchFamily="82" charset="0"/>
              </a:rPr>
              <a:t>Indian Relay Races</a:t>
            </a:r>
            <a:br>
              <a:rPr lang="en-US" dirty="0">
                <a:solidFill>
                  <a:srgbClr val="FFFFFF"/>
                </a:solidFill>
              </a:rPr>
            </a:br>
            <a:br>
              <a:rPr lang="en-US" dirty="0">
                <a:solidFill>
                  <a:srgbClr val="FFFFFF"/>
                </a:solidFill>
              </a:rPr>
            </a:br>
            <a:endParaRPr lang="en-US" dirty="0">
              <a:solidFill>
                <a:srgbClr val="FFFFFF"/>
              </a:solidFill>
            </a:endParaRPr>
          </a:p>
        </p:txBody>
      </p:sp>
    </p:spTree>
    <p:extLst>
      <p:ext uri="{BB962C8B-B14F-4D97-AF65-F5344CB8AC3E}">
        <p14:creationId xmlns:p14="http://schemas.microsoft.com/office/powerpoint/2010/main" val="3793135007"/>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0EBE4ACB">
            <a:hlinkClick r:id="" action="ppaction://media"/>
            <a:extLst>
              <a:ext uri="{FF2B5EF4-FFF2-40B4-BE49-F238E27FC236}">
                <a16:creationId xmlns:a16="http://schemas.microsoft.com/office/drawing/2014/main" id="{1C247A06-3955-4FE0-9C2D-E23067B7CF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1983" y="1090626"/>
            <a:ext cx="9144000" cy="5143500"/>
          </a:xfrm>
          <a:prstGeom prst="rect">
            <a:avLst/>
          </a:prstGeom>
        </p:spPr>
      </p:pic>
    </p:spTree>
    <p:extLst>
      <p:ext uri="{BB962C8B-B14F-4D97-AF65-F5344CB8AC3E}">
        <p14:creationId xmlns:p14="http://schemas.microsoft.com/office/powerpoint/2010/main" val="398460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FBAE3E-DF6A-4905-B353-3FFC5A35656C}"/>
              </a:ext>
            </a:extLst>
          </p:cNvPr>
          <p:cNvSpPr txBox="1"/>
          <p:nvPr/>
        </p:nvSpPr>
        <p:spPr>
          <a:xfrm>
            <a:off x="203200" y="435429"/>
            <a:ext cx="11466285" cy="1754326"/>
          </a:xfrm>
          <a:prstGeom prst="rect">
            <a:avLst/>
          </a:prstGeom>
          <a:noFill/>
        </p:spPr>
        <p:txBody>
          <a:bodyPr wrap="square" rtlCol="0">
            <a:spAutoFit/>
          </a:bodyPr>
          <a:lstStyle/>
          <a:p>
            <a:pPr algn="ctr"/>
            <a:r>
              <a:rPr lang="en-US" b="1" dirty="0"/>
              <a:t>INDIAN RELAY RACES @ Emerald Downs</a:t>
            </a:r>
          </a:p>
          <a:p>
            <a:pPr algn="ctr"/>
            <a:r>
              <a:rPr lang="en-US" dirty="0"/>
              <a:t>Auburn, WA</a:t>
            </a:r>
          </a:p>
          <a:p>
            <a:pPr algn="ctr"/>
            <a:r>
              <a:rPr lang="en-US" dirty="0"/>
              <a:t>JUNE 14-16, 2024</a:t>
            </a:r>
          </a:p>
          <a:p>
            <a:pPr algn="ctr"/>
            <a:endParaRPr lang="en-US" dirty="0"/>
          </a:p>
          <a:p>
            <a:pPr algn="ctr"/>
            <a:r>
              <a:rPr lang="en-US" dirty="0"/>
              <a:t>First Prize was worth $11,200!</a:t>
            </a:r>
          </a:p>
          <a:p>
            <a:pPr algn="ctr"/>
            <a:endParaRPr lang="en-US" dirty="0"/>
          </a:p>
        </p:txBody>
      </p:sp>
      <p:pic>
        <p:nvPicPr>
          <p:cNvPr id="4" name="Picture 3">
            <a:extLst>
              <a:ext uri="{FF2B5EF4-FFF2-40B4-BE49-F238E27FC236}">
                <a16:creationId xmlns:a16="http://schemas.microsoft.com/office/drawing/2014/main" id="{36479742-C281-4DB1-987F-D316315FCA3B}"/>
              </a:ext>
            </a:extLst>
          </p:cNvPr>
          <p:cNvPicPr>
            <a:picLocks noChangeAspect="1"/>
          </p:cNvPicPr>
          <p:nvPr/>
        </p:nvPicPr>
        <p:blipFill>
          <a:blip r:embed="rId2"/>
          <a:stretch>
            <a:fillRect/>
          </a:stretch>
        </p:blipFill>
        <p:spPr>
          <a:xfrm>
            <a:off x="190500" y="2041451"/>
            <a:ext cx="11811000" cy="4710223"/>
          </a:xfrm>
          <a:prstGeom prst="rect">
            <a:avLst/>
          </a:prstGeom>
        </p:spPr>
      </p:pic>
    </p:spTree>
    <p:extLst>
      <p:ext uri="{BB962C8B-B14F-4D97-AF65-F5344CB8AC3E}">
        <p14:creationId xmlns:p14="http://schemas.microsoft.com/office/powerpoint/2010/main" val="3931156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06D70-8E3F-49CF-8459-2550053973DE}"/>
              </a:ext>
            </a:extLst>
          </p:cNvPr>
          <p:cNvSpPr/>
          <p:nvPr/>
        </p:nvSpPr>
        <p:spPr>
          <a:xfrm>
            <a:off x="7170057" y="1246937"/>
            <a:ext cx="4731656" cy="4401205"/>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wrap="square">
            <a:spAutoFit/>
            <a:scene3d>
              <a:camera prst="orthographicFront"/>
              <a:lightRig rig="threePt" dir="t"/>
            </a:scene3d>
            <a:sp3d extrusionH="57150">
              <a:bevelT w="38100" h="38100" prst="relaxedInset"/>
            </a:sp3d>
          </a:bodyPr>
          <a:lstStyle/>
          <a:p>
            <a:pPr algn="ctr"/>
            <a:r>
              <a:rPr lang="en-US" sz="2800" b="1" dirty="0">
                <a:solidFill>
                  <a:schemeClr val="tx1"/>
                </a:solidFill>
              </a:rPr>
              <a:t>Group Discussion</a:t>
            </a:r>
          </a:p>
          <a:p>
            <a:pPr algn="ctr"/>
            <a:endParaRPr lang="en-US" sz="2800" b="1" dirty="0">
              <a:solidFill>
                <a:schemeClr val="tx1"/>
              </a:solidFill>
            </a:endParaRPr>
          </a:p>
          <a:p>
            <a:r>
              <a:rPr lang="en-US" sz="2800" b="0" i="0" dirty="0">
                <a:solidFill>
                  <a:schemeClr val="tx1"/>
                </a:solidFill>
                <a:effectLst/>
              </a:rPr>
              <a:t>Have you ever watched the sport of Indian relay before? </a:t>
            </a:r>
          </a:p>
          <a:p>
            <a:endParaRPr lang="en-US" sz="2800" dirty="0">
              <a:solidFill>
                <a:schemeClr val="tx1"/>
              </a:solidFill>
            </a:endParaRPr>
          </a:p>
          <a:p>
            <a:endParaRPr lang="en-US" sz="2800" dirty="0">
              <a:solidFill>
                <a:schemeClr val="tx1"/>
              </a:solidFill>
            </a:endParaRPr>
          </a:p>
          <a:p>
            <a:r>
              <a:rPr lang="en-US" sz="2800" b="0" i="0" dirty="0">
                <a:solidFill>
                  <a:schemeClr val="tx1"/>
                </a:solidFill>
                <a:effectLst/>
              </a:rPr>
              <a:t>How important do you think it is to keep traditions like this alive as connections to the past?</a:t>
            </a:r>
            <a:endParaRPr lang="en-US" sz="2800" dirty="0">
              <a:solidFill>
                <a:schemeClr val="tx1"/>
              </a:solidFill>
            </a:endParaRPr>
          </a:p>
        </p:txBody>
      </p:sp>
      <p:pic>
        <p:nvPicPr>
          <p:cNvPr id="5" name="Picture 4">
            <a:extLst>
              <a:ext uri="{FF2B5EF4-FFF2-40B4-BE49-F238E27FC236}">
                <a16:creationId xmlns:a16="http://schemas.microsoft.com/office/drawing/2014/main" id="{72E5FA51-E7DC-469A-B145-D40E30718D94}"/>
              </a:ext>
            </a:extLst>
          </p:cNvPr>
          <p:cNvPicPr>
            <a:picLocks noChangeAspect="1"/>
          </p:cNvPicPr>
          <p:nvPr/>
        </p:nvPicPr>
        <p:blipFill>
          <a:blip r:embed="rId2"/>
          <a:stretch>
            <a:fillRect/>
          </a:stretch>
        </p:blipFill>
        <p:spPr>
          <a:xfrm>
            <a:off x="237458" y="1117599"/>
            <a:ext cx="6642811" cy="4659882"/>
          </a:xfrm>
          <a:prstGeom prst="rect">
            <a:avLst/>
          </a:prstGeom>
        </p:spPr>
      </p:pic>
    </p:spTree>
    <p:extLst>
      <p:ext uri="{BB962C8B-B14F-4D97-AF65-F5344CB8AC3E}">
        <p14:creationId xmlns:p14="http://schemas.microsoft.com/office/powerpoint/2010/main" val="2514852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694588CD-FF16-4FA3-A8E4-40B34BB8B649" descr="694588CD-FF16-4FA3-A8E4-40B34BB8B649">
            <a:extLst>
              <a:ext uri="{FF2B5EF4-FFF2-40B4-BE49-F238E27FC236}">
                <a16:creationId xmlns:a16="http://schemas.microsoft.com/office/drawing/2014/main" id="{11059215-3547-4981-8E27-FD64BC86B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77896" y="1385297"/>
            <a:ext cx="5554110" cy="425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87F9FC8-C13F-407D-84BE-E561F4CE840A}"/>
              </a:ext>
            </a:extLst>
          </p:cNvPr>
          <p:cNvSpPr txBox="1"/>
          <p:nvPr/>
        </p:nvSpPr>
        <p:spPr>
          <a:xfrm>
            <a:off x="1103577" y="573441"/>
            <a:ext cx="5548393" cy="707886"/>
          </a:xfrm>
          <a:prstGeom prst="rect">
            <a:avLst/>
          </a:prstGeom>
          <a:noFill/>
        </p:spPr>
        <p:txBody>
          <a:bodyPr wrap="square" rtlCol="0">
            <a:spAutoFit/>
          </a:bodyPr>
          <a:lstStyle/>
          <a:p>
            <a:r>
              <a:rPr lang="en-US" sz="4000" dirty="0">
                <a:latin typeface="Playbill" panose="040506030A0602020202" pitchFamily="82" charset="0"/>
              </a:rPr>
              <a:t>NAYLA Indian Relay Race</a:t>
            </a:r>
          </a:p>
        </p:txBody>
      </p:sp>
      <p:cxnSp>
        <p:nvCxnSpPr>
          <p:cNvPr id="4" name="Straight Connector 3">
            <a:extLst>
              <a:ext uri="{FF2B5EF4-FFF2-40B4-BE49-F238E27FC236}">
                <a16:creationId xmlns:a16="http://schemas.microsoft.com/office/drawing/2014/main" id="{FCBD8C62-8487-4156-ADCE-6F51DC3610DC}"/>
              </a:ext>
            </a:extLst>
          </p:cNvPr>
          <p:cNvCxnSpPr/>
          <p:nvPr/>
        </p:nvCxnSpPr>
        <p:spPr>
          <a:xfrm>
            <a:off x="1103577" y="1436914"/>
            <a:ext cx="52832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9C20E13-6A46-44F5-9140-ED464ED629E0}"/>
              </a:ext>
            </a:extLst>
          </p:cNvPr>
          <p:cNvSpPr txBox="1"/>
          <p:nvPr/>
        </p:nvSpPr>
        <p:spPr>
          <a:xfrm>
            <a:off x="1219200" y="1683658"/>
            <a:ext cx="5167577" cy="5262979"/>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t>Get into teams of 8 – 10 people</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Name your team</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As a team, create your horse</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Name your horse</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Pick three riders</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Each rider will race horse around gym once and then hand horse off to next rider</a:t>
            </a:r>
          </a:p>
          <a:p>
            <a:pPr marL="285750" indent="-285750">
              <a:buFont typeface="Wingdings" panose="05000000000000000000" pitchFamily="2" charset="2"/>
              <a:buChar char="Ø"/>
            </a:pPr>
            <a:endParaRPr lang="en-US" sz="2000" dirty="0"/>
          </a:p>
          <a:p>
            <a:pPr marL="285750" indent="-285750">
              <a:buFont typeface="Wingdings" panose="05000000000000000000" pitchFamily="2" charset="2"/>
              <a:buChar char="Ø"/>
            </a:pPr>
            <a:r>
              <a:rPr lang="en-US" sz="2000" dirty="0"/>
              <a:t>Awards for teams with fastest horse and best looking horse </a:t>
            </a:r>
          </a:p>
          <a:p>
            <a:pPr marL="285750" indent="-285750">
              <a:buFont typeface="Wingdings" panose="05000000000000000000" pitchFamily="2" charset="2"/>
              <a:buChar char="Ø"/>
            </a:pPr>
            <a:endParaRPr lang="en-US" dirty="0"/>
          </a:p>
          <a:p>
            <a:endParaRPr lang="en-US" dirty="0"/>
          </a:p>
        </p:txBody>
      </p:sp>
    </p:spTree>
    <p:extLst>
      <p:ext uri="{BB962C8B-B14F-4D97-AF65-F5344CB8AC3E}">
        <p14:creationId xmlns:p14="http://schemas.microsoft.com/office/powerpoint/2010/main" val="196531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9C6BD3-D19F-425E-BFBC-205B9282AC80}"/>
              </a:ext>
            </a:extLst>
          </p:cNvPr>
          <p:cNvSpPr/>
          <p:nvPr/>
        </p:nvSpPr>
        <p:spPr>
          <a:xfrm>
            <a:off x="595085" y="3991427"/>
            <a:ext cx="11132457" cy="2246769"/>
          </a:xfrm>
          <a:prstGeom prst="rect">
            <a:avLst/>
          </a:prstGeom>
        </p:spPr>
        <p:txBody>
          <a:bodyPr wrap="square">
            <a:spAutoFit/>
          </a:bodyPr>
          <a:lstStyle/>
          <a:p>
            <a:r>
              <a:rPr lang="en-US" sz="2000" b="0" i="1" dirty="0">
                <a:solidFill>
                  <a:srgbClr val="2A2E2E"/>
                </a:solidFill>
                <a:effectLst/>
                <a:latin typeface="Helvetica Neue"/>
              </a:rPr>
              <a:t>One of the coolest things about the sport of Indian Relay is that the horses these teams use are "retired" flat-track races horses, given a 2nd chance at life. These horses are often 4- or 5-year </a:t>
            </a:r>
            <a:r>
              <a:rPr lang="en-US" sz="2000" b="0" i="1" dirty="0" err="1">
                <a:solidFill>
                  <a:srgbClr val="2A2E2E"/>
                </a:solidFill>
                <a:effectLst/>
                <a:latin typeface="Helvetica Neue"/>
              </a:rPr>
              <a:t>olds</a:t>
            </a:r>
            <a:r>
              <a:rPr lang="en-US" sz="2000" b="0" i="1" dirty="0">
                <a:solidFill>
                  <a:srgbClr val="2A2E2E"/>
                </a:solidFill>
                <a:effectLst/>
                <a:latin typeface="Helvetica Neue"/>
              </a:rPr>
              <a:t>, past their prime (think of the Kentucky Derby, which is a race for 3-year </a:t>
            </a:r>
            <a:r>
              <a:rPr lang="en-US" sz="2000" b="0" i="1" dirty="0" err="1">
                <a:solidFill>
                  <a:srgbClr val="2A2E2E"/>
                </a:solidFill>
                <a:effectLst/>
                <a:latin typeface="Helvetica Neue"/>
              </a:rPr>
              <a:t>olds</a:t>
            </a:r>
            <a:r>
              <a:rPr lang="en-US" sz="2000" b="0" i="1" dirty="0">
                <a:solidFill>
                  <a:srgbClr val="2A2E2E"/>
                </a:solidFill>
                <a:effectLst/>
                <a:latin typeface="Helvetica Neue"/>
              </a:rPr>
              <a:t>). </a:t>
            </a:r>
            <a:r>
              <a:rPr lang="en-US" sz="2000" b="0" i="1" dirty="0" err="1">
                <a:solidFill>
                  <a:srgbClr val="2A2E2E"/>
                </a:solidFill>
                <a:effectLst/>
                <a:latin typeface="Helvetica Neue"/>
              </a:rPr>
              <a:t>Relayers</a:t>
            </a:r>
            <a:r>
              <a:rPr lang="en-US" sz="2000" b="0" i="1" dirty="0">
                <a:solidFill>
                  <a:srgbClr val="2A2E2E"/>
                </a:solidFill>
                <a:effectLst/>
                <a:latin typeface="Helvetica Neue"/>
              </a:rPr>
              <a:t> buy them for reduced prices and give them a lot of love for years--because the best Relay horses are the older, wiser ones. Relay horses, no longer racing, are honored for their past victories, live out their remaining days in the pastures around the family home.</a:t>
            </a:r>
          </a:p>
          <a:p>
            <a:r>
              <a:rPr lang="en-US" sz="2000" dirty="0">
                <a:solidFill>
                  <a:srgbClr val="2A2E2E"/>
                </a:solidFill>
                <a:latin typeface="Helvetica Neue"/>
              </a:rPr>
              <a:t>Charles Dye, filmmaker</a:t>
            </a:r>
            <a:endParaRPr lang="en-US" sz="2000" dirty="0"/>
          </a:p>
        </p:txBody>
      </p:sp>
      <p:pic>
        <p:nvPicPr>
          <p:cNvPr id="4" name="Picture 3">
            <a:extLst>
              <a:ext uri="{FF2B5EF4-FFF2-40B4-BE49-F238E27FC236}">
                <a16:creationId xmlns:a16="http://schemas.microsoft.com/office/drawing/2014/main" id="{C3B36552-6264-47C0-B69E-C59587265B05}"/>
              </a:ext>
            </a:extLst>
          </p:cNvPr>
          <p:cNvPicPr>
            <a:picLocks noChangeAspect="1"/>
          </p:cNvPicPr>
          <p:nvPr/>
        </p:nvPicPr>
        <p:blipFill>
          <a:blip r:embed="rId2"/>
          <a:stretch>
            <a:fillRect/>
          </a:stretch>
        </p:blipFill>
        <p:spPr>
          <a:xfrm>
            <a:off x="3073852" y="350230"/>
            <a:ext cx="6174922" cy="3457957"/>
          </a:xfrm>
          <a:prstGeom prst="rect">
            <a:avLst/>
          </a:prstGeom>
        </p:spPr>
      </p:pic>
    </p:spTree>
    <p:extLst>
      <p:ext uri="{BB962C8B-B14F-4D97-AF65-F5344CB8AC3E}">
        <p14:creationId xmlns:p14="http://schemas.microsoft.com/office/powerpoint/2010/main" val="1603055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CCDE27-08BF-4745-BEF2-41D0C75942E2}"/>
              </a:ext>
            </a:extLst>
          </p:cNvPr>
          <p:cNvSpPr/>
          <p:nvPr/>
        </p:nvSpPr>
        <p:spPr>
          <a:xfrm>
            <a:off x="319315" y="827314"/>
            <a:ext cx="11306628" cy="5632311"/>
          </a:xfrm>
          <a:prstGeom prst="rect">
            <a:avLst/>
          </a:prstGeom>
        </p:spPr>
        <p:txBody>
          <a:bodyPr wrap="square">
            <a:spAutoFit/>
          </a:bodyPr>
          <a:lstStyle/>
          <a:p>
            <a:r>
              <a:rPr lang="en-US" sz="2400" b="0" i="0" dirty="0">
                <a:solidFill>
                  <a:srgbClr val="444444"/>
                </a:solidFill>
                <a:effectLst/>
                <a:latin typeface="Adamina"/>
              </a:rPr>
              <a:t>The story of the relationship of Native peoples and horses is one of the great sagas of human contact with the animal world. Native peoples have traditionally regarded the animals in our lives as fellow creatures with which a common destiny is shared. When American Indians encountered horses—which some tribes call the Horse Nation—they found an ally, inspiring and useful in times of peace, and intrepid in times of war. Horses transformed Native life and became a central part of many tribal cultures.</a:t>
            </a:r>
          </a:p>
          <a:p>
            <a:r>
              <a:rPr lang="en-US" sz="2400" b="0" i="0" dirty="0">
                <a:solidFill>
                  <a:srgbClr val="444444"/>
                </a:solidFill>
                <a:effectLst/>
                <a:latin typeface="Adamina"/>
              </a:rPr>
              <a:t>By the 1800s, American Indian horsemanship was legendary, and the survival of many Native peoples, especially on the Great Plains, depended on horses. Native peoples paid homage to horses by incorporating them into their cultural and spiritual lives, and by creating art that honored the bravery and grace of the horse.</a:t>
            </a:r>
          </a:p>
          <a:p>
            <a:r>
              <a:rPr lang="en-US" sz="2400" b="0" i="0" dirty="0">
                <a:solidFill>
                  <a:srgbClr val="444444"/>
                </a:solidFill>
                <a:effectLst/>
                <a:latin typeface="Adamina"/>
              </a:rPr>
              <a:t>The glory days of the horse culture were brilliant but brief, lasting just over a century. The bond between American Indians and the Horse Nation, however, has remained strong through the generations.</a:t>
            </a:r>
          </a:p>
          <a:p>
            <a:endParaRPr lang="en-US" sz="2400" dirty="0">
              <a:solidFill>
                <a:srgbClr val="444444"/>
              </a:solidFill>
              <a:latin typeface="Adamina"/>
            </a:endParaRPr>
          </a:p>
          <a:p>
            <a:r>
              <a:rPr lang="en-US" sz="2400" dirty="0">
                <a:hlinkClick r:id="rId2"/>
              </a:rPr>
              <a:t>https://americanindian.si.edu/exhibitions/horsenation/index.html</a:t>
            </a:r>
            <a:endParaRPr lang="en-US" sz="2400" b="0" i="0" dirty="0">
              <a:solidFill>
                <a:srgbClr val="444444"/>
              </a:solidFill>
              <a:effectLst/>
              <a:latin typeface="Adamina"/>
            </a:endParaRPr>
          </a:p>
        </p:txBody>
      </p:sp>
    </p:spTree>
    <p:extLst>
      <p:ext uri="{BB962C8B-B14F-4D97-AF65-F5344CB8AC3E}">
        <p14:creationId xmlns:p14="http://schemas.microsoft.com/office/powerpoint/2010/main" val="2971982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CB607B98-7700-4DC9-8BE8-A876255F9C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01E4BB19-D8AE-4D0B-A45F-B361E6CFBA31}"/>
              </a:ext>
            </a:extLst>
          </p:cNvPr>
          <p:cNvSpPr/>
          <p:nvPr/>
        </p:nvSpPr>
        <p:spPr>
          <a:xfrm>
            <a:off x="4486617" y="3244334"/>
            <a:ext cx="3218766" cy="369332"/>
          </a:xfrm>
          <a:prstGeom prst="rect">
            <a:avLst/>
          </a:prstGeom>
        </p:spPr>
        <p:txBody>
          <a:bodyPr wrap="none">
            <a:spAutoFit/>
          </a:bodyPr>
          <a:lstStyle/>
          <a:p>
            <a:r>
              <a:rPr lang="en-US" dirty="0">
                <a:solidFill>
                  <a:srgbClr val="FFFFFF"/>
                </a:solidFill>
                <a:latin typeface="YouTube Noto"/>
                <a:hlinkClick r:id="rId3"/>
              </a:rPr>
              <a:t>https://youtu.be/8FNYWcPpN6c</a:t>
            </a:r>
            <a:endParaRPr lang="en-US" dirty="0"/>
          </a:p>
        </p:txBody>
      </p:sp>
    </p:spTree>
    <p:extLst>
      <p:ext uri="{BB962C8B-B14F-4D97-AF65-F5344CB8AC3E}">
        <p14:creationId xmlns:p14="http://schemas.microsoft.com/office/powerpoint/2010/main" val="41533666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53523007C2B940820A4FA871280C47" ma:contentTypeVersion="18" ma:contentTypeDescription="Create a new document." ma:contentTypeScope="" ma:versionID="34a7966e846fdbf13f8b79973f3f65fd">
  <xsd:schema xmlns:xsd="http://www.w3.org/2001/XMLSchema" xmlns:xs="http://www.w3.org/2001/XMLSchema" xmlns:p="http://schemas.microsoft.com/office/2006/metadata/properties" xmlns:ns3="272e0280-e0f4-4fe8-9f69-65c9f1934060" xmlns:ns4="f1782a28-2d0f-43cb-9726-8981be5a36f3" targetNamespace="http://schemas.microsoft.com/office/2006/metadata/properties" ma:root="true" ma:fieldsID="4c453333b9ab95c4cf9e0d6756870dc7" ns3:_="" ns4:_="">
    <xsd:import namespace="272e0280-e0f4-4fe8-9f69-65c9f1934060"/>
    <xsd:import namespace="f1782a28-2d0f-43cb-9726-8981be5a36f3"/>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2e0280-e0f4-4fe8-9f69-65c9f193406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782a28-2d0f-43cb-9726-8981be5a36f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272e0280-e0f4-4fe8-9f69-65c9f1934060" xsi:nil="true"/>
  </documentManagement>
</p:properties>
</file>

<file path=customXml/itemProps1.xml><?xml version="1.0" encoding="utf-8"?>
<ds:datastoreItem xmlns:ds="http://schemas.openxmlformats.org/officeDocument/2006/customXml" ds:itemID="{61354A14-039B-4D2B-882E-E0A207EEAAB0}">
  <ds:schemaRefs>
    <ds:schemaRef ds:uri="http://schemas.microsoft.com/sharepoint/v3/contenttype/forms"/>
  </ds:schemaRefs>
</ds:datastoreItem>
</file>

<file path=customXml/itemProps2.xml><?xml version="1.0" encoding="utf-8"?>
<ds:datastoreItem xmlns:ds="http://schemas.openxmlformats.org/officeDocument/2006/customXml" ds:itemID="{4861197C-CEF7-414E-89D9-B9EA0B4C8F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2e0280-e0f4-4fe8-9f69-65c9f1934060"/>
    <ds:schemaRef ds:uri="f1782a28-2d0f-43cb-9726-8981be5a36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F9FA1D-62F9-4744-A912-C6792DC70C3F}">
  <ds:schemaRefs>
    <ds:schemaRef ds:uri="http://purl.org/dc/elements/1.1/"/>
    <ds:schemaRef ds:uri="http://schemas.openxmlformats.org/package/2006/metadata/core-properties"/>
    <ds:schemaRef ds:uri="http://purl.org/dc/dcmitype/"/>
    <ds:schemaRef ds:uri="http://schemas.microsoft.com/office/2006/metadata/properties"/>
    <ds:schemaRef ds:uri="f1782a28-2d0f-43cb-9726-8981be5a36f3"/>
    <ds:schemaRef ds:uri="http://schemas.microsoft.com/office/2006/documentManagement/types"/>
    <ds:schemaRef ds:uri="http://schemas.microsoft.com/office/infopath/2007/PartnerControls"/>
    <ds:schemaRef ds:uri="272e0280-e0f4-4fe8-9f69-65c9f1934060"/>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10133</TotalTime>
  <Words>440</Words>
  <Application>Microsoft Macintosh PowerPoint</Application>
  <PresentationFormat>Widescreen</PresentationFormat>
  <Paragraphs>34</Paragraphs>
  <Slides>8</Slides>
  <Notes>0</Notes>
  <HiddenSlides>3</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Adamina</vt:lpstr>
      <vt:lpstr>Arial</vt:lpstr>
      <vt:lpstr>Calibri</vt:lpstr>
      <vt:lpstr>Calibri Light</vt:lpstr>
      <vt:lpstr>Helvetica Neue</vt:lpstr>
      <vt:lpstr>Playbill</vt:lpstr>
      <vt:lpstr>Wingdings</vt:lpstr>
      <vt:lpstr>YouTube Noto</vt:lpstr>
      <vt:lpstr>Office Theme</vt:lpstr>
      <vt:lpstr>Indian Relay Races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Relay Races</dc:title>
  <dc:creator>Amanda Rambayon</dc:creator>
  <cp:lastModifiedBy>RACHAEL BARGER</cp:lastModifiedBy>
  <cp:revision>21</cp:revision>
  <dcterms:created xsi:type="dcterms:W3CDTF">2019-11-27T21:16:22Z</dcterms:created>
  <dcterms:modified xsi:type="dcterms:W3CDTF">2024-11-13T21:05:55Z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0x0101000C53523007C2B940820A4FA871280C47</vt:lpwstr>
  </property>
</Properties>
</file>